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2" r:id="rId3"/>
    <p:sldId id="258" r:id="rId4"/>
    <p:sldId id="260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9852C-383A-42A9-8489-15890A792526}" type="datetimeFigureOut">
              <a:rPr lang="en-US" smtClean="0"/>
              <a:pPr/>
              <a:t>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AFEA2-57A7-448F-92B7-E6DFF247D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76201"/>
            <a:ext cx="5334000" cy="1295399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/>
              <a:t>Station-1: 69⁰ 23’ 56”S/ 76 ⁰ 10’ </a:t>
            </a:r>
            <a:r>
              <a:rPr lang="en-US" sz="2800" b="1" dirty="0" smtClean="0"/>
              <a:t>56”E</a:t>
            </a:r>
            <a:br>
              <a:rPr lang="en-US" sz="2800" b="1" dirty="0" smtClean="0"/>
            </a:br>
            <a:r>
              <a:rPr lang="en-US" sz="2800" b="1" dirty="0" smtClean="0"/>
              <a:t> -69.397522/ 76.178216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4953000" cy="609599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smtClean="0"/>
              <a:t>PROFILE-1 (Pressure tar given)</a:t>
            </a:r>
            <a:endParaRPr lang="en-US" sz="28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90600"/>
            <a:ext cx="746760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"/>
            <a:ext cx="84328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0" y="1"/>
            <a:ext cx="6324600" cy="609599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dirty="0" smtClean="0"/>
              <a:t>PROFILE-2-DOWNCAST: Pressure tar given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73152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381001"/>
            <a:ext cx="9144000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PROFILE-2-UPCAST: PRESSURE TAR NOT GIVEN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smtClean="0">
                <a:latin typeface="+mj-lt"/>
                <a:ea typeface="+mj-ea"/>
                <a:cs typeface="+mj-cs"/>
              </a:rPr>
              <a:t>Remarks:  While </a:t>
            </a:r>
            <a:r>
              <a:rPr lang="en-US" sz="2000" b="1" dirty="0" err="1" smtClean="0">
                <a:latin typeface="+mj-lt"/>
                <a:ea typeface="+mj-ea"/>
                <a:cs typeface="+mj-cs"/>
              </a:rPr>
              <a:t>upcasting</a:t>
            </a:r>
            <a:r>
              <a:rPr lang="en-US" sz="2000" b="1" dirty="0" smtClean="0">
                <a:latin typeface="+mj-lt"/>
                <a:ea typeface="+mj-ea"/>
                <a:cs typeface="+mj-cs"/>
              </a:rPr>
              <a:t>, system was not responding/readings were not displayed and varied in the pressure tar display and depth profile view. Hence the problem was rectified and </a:t>
            </a:r>
            <a:r>
              <a:rPr lang="en-US" sz="2000" b="1" dirty="0" err="1" smtClean="0">
                <a:latin typeface="+mj-lt"/>
                <a:ea typeface="+mj-ea"/>
                <a:cs typeface="+mj-cs"/>
              </a:rPr>
              <a:t>upcasting</a:t>
            </a:r>
            <a:r>
              <a:rPr lang="en-US" sz="2000" b="1" dirty="0" smtClean="0">
                <a:latin typeface="+mj-lt"/>
                <a:ea typeface="+mj-ea"/>
                <a:cs typeface="+mj-cs"/>
              </a:rPr>
              <a:t> was recorded in a separate file with out pressure tar.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2133601"/>
            <a:ext cx="9144000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PROFILE-3-PRESSURE TAR GIVEN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smtClean="0">
                <a:latin typeface="+mj-lt"/>
                <a:ea typeface="+mj-ea"/>
                <a:cs typeface="+mj-cs"/>
              </a:rPr>
              <a:t>Remarks:  Data was recorded  and no print screen was taken. 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38200"/>
            <a:ext cx="8001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0"/>
            <a:ext cx="260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Buoy mode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260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Buoy mode</a:t>
            </a:r>
            <a:endParaRPr lang="en-US" sz="40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83312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91</Words>
  <Application>Microsoft Office PowerPoint</Application>
  <PresentationFormat>On-screen Show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Station-1: 69⁰ 23’ 56”S/ 76 ⁰ 10’ 56”E  -69.397522/ 76.178216</vt:lpstr>
      <vt:lpstr>PROFILE-1 (Pressure tar given)</vt:lpstr>
      <vt:lpstr>PROFILE-2-DOWNCAST: Pressure tar given</vt:lpstr>
      <vt:lpstr>Slide 4</vt:lpstr>
      <vt:lpstr>Slide 5</vt:lpstr>
      <vt:lpstr>Slide 6</vt:lpstr>
      <vt:lpstr>Slide 7</vt:lpstr>
    </vt:vector>
  </TitlesOfParts>
  <Company>Personnel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20</cp:revision>
  <dcterms:created xsi:type="dcterms:W3CDTF">2015-02-04T09:37:57Z</dcterms:created>
  <dcterms:modified xsi:type="dcterms:W3CDTF">2015-02-04T16:33:39Z</dcterms:modified>
</cp:coreProperties>
</file>